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8"/>
    <p:restoredTop sz="94664"/>
  </p:normalViewPr>
  <p:slideViewPr>
    <p:cSldViewPr snapToGrid="0" snapToObjects="1">
      <p:cViewPr varScale="1">
        <p:scale>
          <a:sx n="54" d="100"/>
          <a:sy n="54" d="100"/>
        </p:scale>
        <p:origin x="24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3847-9316-EE4A-9BB4-8413892CD2F3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CFAB-A328-D04D-8A1D-270C2D775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1293" y="9336505"/>
            <a:ext cx="1049153" cy="10491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37171" y="9538635"/>
            <a:ext cx="8470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Insert </a:t>
            </a:r>
            <a:r>
              <a:rPr lang="en-US" sz="1000" b="1" dirty="0">
                <a:solidFill>
                  <a:schemeClr val="bg1"/>
                </a:solidFill>
              </a:rPr>
              <a:t>your logo here 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(and delete this box) 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147" y="9599471"/>
            <a:ext cx="3110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mtClean="0">
                <a:solidFill>
                  <a:srgbClr val="064E64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[Insert </a:t>
            </a:r>
            <a:r>
              <a:rPr lang="en-US" sz="1100" b="1" dirty="0">
                <a:solidFill>
                  <a:srgbClr val="064E64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your website address </a:t>
            </a:r>
            <a:r>
              <a:rPr lang="en-US" sz="1100" b="1" dirty="0" smtClean="0">
                <a:solidFill>
                  <a:srgbClr val="064E64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here]</a:t>
            </a:r>
            <a:endParaRPr lang="en-US" sz="1100" b="1" dirty="0">
              <a:solidFill>
                <a:srgbClr val="064E64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61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11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McDonnell</dc:creator>
  <cp:lastModifiedBy>Vanessa Horsey</cp:lastModifiedBy>
  <cp:revision>6</cp:revision>
  <dcterms:created xsi:type="dcterms:W3CDTF">2017-10-24T15:53:46Z</dcterms:created>
  <dcterms:modified xsi:type="dcterms:W3CDTF">2017-11-15T13:35:27Z</dcterms:modified>
</cp:coreProperties>
</file>